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62" r:id="rId3"/>
    <p:sldId id="259" r:id="rId4"/>
    <p:sldId id="265" r:id="rId5"/>
    <p:sldId id="263" r:id="rId6"/>
    <p:sldId id="266" r:id="rId7"/>
    <p:sldId id="264" r:id="rId8"/>
    <p:sldId id="258" r:id="rId9"/>
    <p:sldId id="257" r:id="rId10"/>
    <p:sldId id="261" r:id="rId11"/>
    <p:sldId id="267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Windows" initials="ПW" lastIdx="1" clrIdx="0">
    <p:extLst>
      <p:ext uri="{19B8F6BF-5375-455C-9EA6-DF929625EA0E}">
        <p15:presenceInfo xmlns:p15="http://schemas.microsoft.com/office/powerpoint/2012/main" userId="Пользователь Window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43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D3E7EF-4537-429E-8A86-36772BE5FFD6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DF9A3D-E016-4579-8C22-D484B8B0F8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295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system is built in a classical client-server</a:t>
            </a:r>
            <a:r>
              <a:rPr lang="en-US" baseline="0" dirty="0" smtClean="0"/>
              <a:t> architecture and uses software as a service model to allow easier maintenance and high </a:t>
            </a:r>
            <a:r>
              <a:rPr lang="en-US" baseline="0" smtClean="0"/>
              <a:t>security for our </a:t>
            </a:r>
            <a:r>
              <a:rPr lang="en-US" baseline="0" dirty="0" smtClean="0"/>
              <a:t>customers. In most network interactions RESTful APIs are used. The server uses a database for user profiles and a cloud backup.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DF9A3D-E016-4579-8C22-D484B8B0F8E4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7225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project was developed in two week sprints and actively uses a number of third party libraries for network requests, database and UI. Among the challenges is working in an event-driven environment. User testing was conducted on a small number of our friends and relatives.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DF9A3D-E016-4579-8C22-D484B8B0F8E4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8847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312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25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7069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0298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8566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535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3521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155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175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424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7169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2157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138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382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8196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5797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C2C5F-B22B-4D67-A939-96946CC4EAEC}" type="datetimeFigureOut">
              <a:rPr lang="ru-RU" smtClean="0"/>
              <a:t>09.08.2018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0865A71-9A40-45B1-B402-321DC935E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249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rahmpreet.official@gmail.com" TargetMode="External"/><Relationship Id="rId2" Type="http://schemas.openxmlformats.org/officeDocument/2006/relationships/hyperlink" Target="mailto:Sopryshko9145@conestogac.on.ca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10mathew10@gmail.com" TargetMode="External"/><Relationship Id="rId4" Type="http://schemas.openxmlformats.org/officeDocument/2006/relationships/hyperlink" Target="mailto:sharfrazq17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2925" y="1835105"/>
            <a:ext cx="7766936" cy="1021605"/>
          </a:xfrm>
        </p:spPr>
        <p:txBody>
          <a:bodyPr/>
          <a:lstStyle/>
          <a:p>
            <a:pPr algn="l"/>
            <a:r>
              <a:rPr lang="en-US" dirty="0" smtClean="0"/>
              <a:t>Olympia dictionary</a:t>
            </a:r>
            <a:endParaRPr lang="ru-R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2925" y="3167962"/>
            <a:ext cx="6009932" cy="1096899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dirty="0" err="1" smtClean="0">
                <a:effectLst/>
              </a:rPr>
              <a:t>Sergii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Opryshko</a:t>
            </a:r>
            <a:r>
              <a:rPr lang="en-US" dirty="0" smtClean="0">
                <a:effectLst/>
              </a:rPr>
              <a:t> 7759145 </a:t>
            </a:r>
            <a:r>
              <a:rPr lang="en-US" u="sng" dirty="0">
                <a:hlinkClick r:id="rId2"/>
              </a:rPr>
              <a:t>sopryshko9145@conestogac.on.ca</a:t>
            </a:r>
            <a:endParaRPr lang="ru-RU" dirty="0" smtClean="0">
              <a:effectLst/>
            </a:endParaRPr>
          </a:p>
          <a:p>
            <a:pPr algn="l"/>
            <a:r>
              <a:rPr lang="en-US" dirty="0" err="1" smtClean="0">
                <a:effectLst/>
              </a:rPr>
              <a:t>Brahmpreet</a:t>
            </a:r>
            <a:r>
              <a:rPr lang="en-US" dirty="0" smtClean="0">
                <a:effectLst/>
              </a:rPr>
              <a:t> Singh 7845159 </a:t>
            </a:r>
            <a:r>
              <a:rPr lang="en-US" u="sng" dirty="0">
                <a:hlinkClick r:id="rId3"/>
              </a:rPr>
              <a:t>brahmpreet.official@gmail.com</a:t>
            </a:r>
            <a:endParaRPr lang="ru-RU" dirty="0" smtClean="0">
              <a:effectLst/>
            </a:endParaRPr>
          </a:p>
          <a:p>
            <a:pPr algn="l"/>
            <a:r>
              <a:rPr lang="en-US" dirty="0" err="1" smtClean="0">
                <a:effectLst/>
              </a:rPr>
              <a:t>Sharfaraz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Ahamed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Bachinvalapan</a:t>
            </a:r>
            <a:r>
              <a:rPr lang="en-US" dirty="0" smtClean="0">
                <a:effectLst/>
              </a:rPr>
              <a:t> Hameed 7834120 </a:t>
            </a:r>
            <a:r>
              <a:rPr lang="en-US" u="sng" dirty="0">
                <a:hlinkClick r:id="rId4"/>
              </a:rPr>
              <a:t>sharfrazq17@gmail.com</a:t>
            </a:r>
            <a:endParaRPr lang="ru-RU" dirty="0" smtClean="0">
              <a:effectLst/>
            </a:endParaRPr>
          </a:p>
          <a:p>
            <a:pPr algn="l"/>
            <a:r>
              <a:rPr lang="en-US" dirty="0" smtClean="0">
                <a:effectLst/>
              </a:rPr>
              <a:t>Anju Mathew 7804396 </a:t>
            </a:r>
            <a:r>
              <a:rPr lang="en-US" u="sng" dirty="0" smtClean="0">
                <a:hlinkClick r:id="rId5"/>
              </a:rPr>
              <a:t>10mathew10@gmail.com</a:t>
            </a:r>
            <a:endParaRPr lang="ru-RU" dirty="0" smtClean="0"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567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495"/>
          </a:xfrm>
        </p:spPr>
        <p:txBody>
          <a:bodyPr/>
          <a:lstStyle/>
          <a:p>
            <a:r>
              <a:rPr lang="en-US" dirty="0" smtClean="0"/>
              <a:t>Future goals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1656095"/>
            <a:ext cx="8596668" cy="3880773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4163" indent="-284163">
              <a:buFont typeface="+mj-lt"/>
              <a:buAutoNum type="arabicPeriod"/>
            </a:pPr>
            <a:r>
              <a:rPr lang="en-CA" dirty="0"/>
              <a:t>IOS app/Windows app</a:t>
            </a:r>
          </a:p>
          <a:p>
            <a:pPr marL="284163" indent="-284163">
              <a:buFont typeface="+mj-lt"/>
              <a:buAutoNum type="arabicPeriod"/>
            </a:pPr>
            <a:r>
              <a:rPr lang="en-CA" dirty="0"/>
              <a:t>More dictionaries &amp; UI languages support</a:t>
            </a:r>
          </a:p>
          <a:p>
            <a:pPr marL="284163" indent="-284163">
              <a:buFont typeface="+mj-lt"/>
              <a:buAutoNum type="arabicPeriod"/>
            </a:pPr>
            <a:r>
              <a:rPr lang="en-CA" dirty="0"/>
              <a:t>Cloud </a:t>
            </a:r>
            <a:r>
              <a:rPr lang="en-CA" dirty="0" smtClean="0"/>
              <a:t>synchronisation of vocabulary</a:t>
            </a:r>
            <a:endParaRPr lang="en-CA" dirty="0"/>
          </a:p>
          <a:p>
            <a:pPr marL="284163" indent="-284163">
              <a:buFont typeface="+mj-lt"/>
              <a:buAutoNum type="arabicPeriod"/>
            </a:pPr>
            <a:r>
              <a:rPr lang="en-CA" dirty="0"/>
              <a:t>Integration with browsers and book readers</a:t>
            </a:r>
          </a:p>
          <a:p>
            <a:pPr marL="284163" indent="-284163">
              <a:buFont typeface="+mj-lt"/>
              <a:buAutoNum type="arabicPeriod"/>
            </a:pPr>
            <a:r>
              <a:rPr lang="en-CA" dirty="0"/>
              <a:t>Premium packages</a:t>
            </a:r>
          </a:p>
          <a:p>
            <a:pPr marL="284163" indent="-284163">
              <a:buFont typeface="+mj-lt"/>
              <a:buAutoNum type="arabicPeriod"/>
            </a:pPr>
            <a:r>
              <a:rPr lang="en-CA" dirty="0"/>
              <a:t>Blog</a:t>
            </a:r>
          </a:p>
          <a:p>
            <a:pPr marL="284163" indent="-284163">
              <a:buFont typeface="+mj-lt"/>
              <a:buAutoNum type="arabicPeriod"/>
            </a:pPr>
            <a:r>
              <a:rPr lang="en-CA" dirty="0"/>
              <a:t>Social media pages</a:t>
            </a:r>
          </a:p>
          <a:p>
            <a:pPr marL="284163" indent="-284163">
              <a:buFont typeface="+mj-lt"/>
              <a:buAutoNum type="arabicPeriod"/>
            </a:pPr>
            <a:r>
              <a:rPr lang="en-CA" dirty="0"/>
              <a:t>SEO and App Store marketing</a:t>
            </a:r>
          </a:p>
          <a:p>
            <a:pPr marL="284163" indent="-284163">
              <a:buFont typeface="+mj-lt"/>
              <a:buAutoNum type="arabicPeriod"/>
            </a:pPr>
            <a:r>
              <a:rPr lang="en-US" dirty="0"/>
              <a:t>Update business plan &amp; financial projection</a:t>
            </a:r>
          </a:p>
          <a:p>
            <a:pPr marL="284163" indent="-284163">
              <a:buFont typeface="+mj-lt"/>
              <a:buAutoNum type="arabicPeriod"/>
            </a:pPr>
            <a:r>
              <a:rPr lang="en-US" dirty="0"/>
              <a:t>Update terms &amp; conditions</a:t>
            </a:r>
          </a:p>
          <a:p>
            <a:pPr marL="284163" indent="-284163">
              <a:buFont typeface="+mj-lt"/>
              <a:buAutoNum type="arabicPeriod"/>
            </a:pPr>
            <a:r>
              <a:rPr lang="en-US" dirty="0"/>
              <a:t>Decide on new features to be implemented</a:t>
            </a:r>
          </a:p>
          <a:p>
            <a:pPr marL="284163" indent="-284163">
              <a:buFont typeface="+mj-lt"/>
              <a:buAutoNum type="arabicPeriod"/>
            </a:pPr>
            <a:r>
              <a:rPr lang="en-US" dirty="0"/>
              <a:t>Look for strategic partnership with a coupon firm</a:t>
            </a:r>
          </a:p>
          <a:p>
            <a:pPr marL="284163" indent="-284163">
              <a:buFont typeface="+mj-lt"/>
              <a:buAutoNum type="arabicPeriod"/>
            </a:pPr>
            <a:r>
              <a:rPr lang="en-US" dirty="0"/>
              <a:t>Enhance in-app social interaction</a:t>
            </a:r>
          </a:p>
          <a:p>
            <a:pPr marL="284163" indent="-284163">
              <a:buFont typeface="+mj-lt"/>
              <a:buAutoNum type="arabicPeriod"/>
            </a:pPr>
            <a:r>
              <a:rPr lang="en-US" dirty="0"/>
              <a:t>Increase brand awareness</a:t>
            </a:r>
          </a:p>
          <a:p>
            <a:pPr marL="284163" indent="-284163">
              <a:buFont typeface="+mj-lt"/>
              <a:buAutoNum type="arabicPeriod"/>
            </a:pPr>
            <a:r>
              <a:rPr lang="en-US" dirty="0"/>
              <a:t>Improve customer experience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514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495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ru-RU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77334" y="1656095"/>
            <a:ext cx="8596668" cy="3880773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3996875" y="2750096"/>
            <a:ext cx="195758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Thank you!</a:t>
            </a:r>
          </a:p>
          <a:p>
            <a:pPr algn="ctr"/>
            <a:r>
              <a:rPr lang="en-US" sz="8000" dirty="0" smtClean="0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</a:t>
            </a:r>
          </a:p>
        </p:txBody>
      </p:sp>
    </p:spTree>
    <p:extLst>
      <p:ext uri="{BB962C8B-B14F-4D97-AF65-F5344CB8AC3E}">
        <p14:creationId xmlns:p14="http://schemas.microsoft.com/office/powerpoint/2010/main" val="893621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495"/>
          </a:xfrm>
        </p:spPr>
        <p:txBody>
          <a:bodyPr/>
          <a:lstStyle/>
          <a:p>
            <a:r>
              <a:rPr lang="en-US" dirty="0" smtClean="0"/>
              <a:t>Problem statement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56095"/>
            <a:ext cx="8596668" cy="3880773"/>
          </a:xfrm>
        </p:spPr>
        <p:txBody>
          <a:bodyPr>
            <a:normAutofit/>
          </a:bodyPr>
          <a:lstStyle/>
          <a:p>
            <a:pPr marL="342900" indent="-342900" algn="just"/>
            <a:r>
              <a:rPr lang="en-CA" dirty="0" smtClean="0"/>
              <a:t>More than 1 </a:t>
            </a:r>
            <a:r>
              <a:rPr lang="en-CA" dirty="0"/>
              <a:t>billion </a:t>
            </a:r>
            <a:r>
              <a:rPr lang="en-CA" dirty="0" smtClean="0"/>
              <a:t>people are </a:t>
            </a:r>
            <a:r>
              <a:rPr lang="en-CA" dirty="0"/>
              <a:t>learning English </a:t>
            </a:r>
            <a:r>
              <a:rPr lang="en-CA" dirty="0" smtClean="0"/>
              <a:t>worldwide</a:t>
            </a:r>
            <a:endParaRPr lang="en-CA" dirty="0"/>
          </a:p>
          <a:p>
            <a:pPr marL="342900" indent="-342900" algn="just"/>
            <a:r>
              <a:rPr lang="en-CA" dirty="0"/>
              <a:t>750 million </a:t>
            </a:r>
            <a:r>
              <a:rPr lang="en-CA" dirty="0" smtClean="0"/>
              <a:t>use </a:t>
            </a:r>
            <a:r>
              <a:rPr lang="en-CA" dirty="0"/>
              <a:t>English as a Foreign Language speakers (British Council 2000</a:t>
            </a:r>
            <a:r>
              <a:rPr lang="en-CA" dirty="0" smtClean="0"/>
              <a:t>)</a:t>
            </a:r>
          </a:p>
          <a:p>
            <a:pPr marL="342900" indent="-342900" algn="just"/>
            <a:r>
              <a:rPr lang="en-CA" dirty="0" smtClean="0"/>
              <a:t>No </a:t>
            </a:r>
            <a:r>
              <a:rPr lang="en-CA" dirty="0"/>
              <a:t>single app that allows the users to manipulate the words they search </a:t>
            </a:r>
            <a:r>
              <a:rPr lang="en-CA" dirty="0" smtClean="0"/>
              <a:t>for</a:t>
            </a:r>
          </a:p>
          <a:p>
            <a:pPr marL="0" indent="0" algn="just">
              <a:buNone/>
            </a:pPr>
            <a:endParaRPr lang="en-CA" dirty="0"/>
          </a:p>
          <a:p>
            <a:pPr marL="0" indent="0" algn="just">
              <a:buNone/>
            </a:pPr>
            <a:r>
              <a:rPr lang="en-CA" b="1" dirty="0" smtClean="0"/>
              <a:t>SOLUTION</a:t>
            </a:r>
          </a:p>
          <a:p>
            <a:pPr marL="0" indent="0" algn="just">
              <a:buNone/>
            </a:pPr>
            <a:r>
              <a:rPr lang="en-CA" dirty="0" smtClean="0"/>
              <a:t>A smartphone </a:t>
            </a:r>
            <a:r>
              <a:rPr lang="en-CA" dirty="0"/>
              <a:t>application that uses public APIs of popular dictionaries and allows the users to manipulate the words they search </a:t>
            </a:r>
            <a:r>
              <a:rPr lang="en-CA" dirty="0" smtClean="0"/>
              <a:t>for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97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1656095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MISSION</a:t>
            </a:r>
            <a:r>
              <a:rPr lang="en-US" dirty="0" smtClean="0"/>
              <a:t> </a:t>
            </a:r>
            <a:r>
              <a:rPr lang="en-US" dirty="0"/>
              <a:t>–</a:t>
            </a:r>
            <a:r>
              <a:rPr lang="en-US" dirty="0" smtClean="0"/>
              <a:t> Give people the possibility to learn English language faster and more efficiently with the help of modern technologies</a:t>
            </a:r>
          </a:p>
          <a:p>
            <a:pPr marL="0" indent="0">
              <a:buNone/>
            </a:pPr>
            <a:r>
              <a:rPr lang="en-US" b="1" dirty="0" smtClean="0"/>
              <a:t>VISION</a:t>
            </a:r>
            <a:r>
              <a:rPr lang="en-US" dirty="0" smtClean="0"/>
              <a:t> – Every person on Earth can speak English as good as their native language</a:t>
            </a:r>
            <a:endParaRPr lang="ru-R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495"/>
          </a:xfrm>
        </p:spPr>
        <p:txBody>
          <a:bodyPr/>
          <a:lstStyle/>
          <a:p>
            <a:r>
              <a:rPr lang="en-US" dirty="0" smtClean="0"/>
              <a:t>Mission and Vision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07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677334" y="1656095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15" name="Capstone video 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057" y="1353397"/>
            <a:ext cx="8781945" cy="4939844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495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632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495"/>
          </a:xfrm>
        </p:spPr>
        <p:txBody>
          <a:bodyPr/>
          <a:lstStyle/>
          <a:p>
            <a:r>
              <a:rPr lang="en-CA" dirty="0"/>
              <a:t>Key </a:t>
            </a:r>
            <a:r>
              <a:rPr lang="en-CA" dirty="0" smtClean="0"/>
              <a:t>Features 1/2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1656095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Put words in categories</a:t>
            </a:r>
          </a:p>
          <a:p>
            <a:r>
              <a:rPr lang="en-CA" dirty="0"/>
              <a:t>Self checking tests (quizzes) and statistics</a:t>
            </a:r>
          </a:p>
          <a:p>
            <a:r>
              <a:rPr lang="en-CA" dirty="0"/>
              <a:t>Multiple languages </a:t>
            </a:r>
            <a:r>
              <a:rPr lang="en-CA" dirty="0" smtClean="0"/>
              <a:t>support</a:t>
            </a:r>
          </a:p>
          <a:p>
            <a:r>
              <a:rPr lang="en-CA" dirty="0" smtClean="0"/>
              <a:t>Personalized </a:t>
            </a:r>
            <a:r>
              <a:rPr lang="en-CA" dirty="0"/>
              <a:t>and </a:t>
            </a:r>
            <a:r>
              <a:rPr lang="en-CA" dirty="0" smtClean="0"/>
              <a:t>customizable</a:t>
            </a:r>
            <a:r>
              <a:rPr lang="uk-UA" dirty="0" smtClean="0"/>
              <a:t> – </a:t>
            </a:r>
            <a:r>
              <a:rPr lang="en-US" dirty="0" smtClean="0"/>
              <a:t>theme support:</a:t>
            </a:r>
            <a:endParaRPr lang="en-C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40" y="3531329"/>
            <a:ext cx="6896420" cy="270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04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495"/>
          </a:xfrm>
        </p:spPr>
        <p:txBody>
          <a:bodyPr/>
          <a:lstStyle/>
          <a:p>
            <a:r>
              <a:rPr lang="en-CA" dirty="0"/>
              <a:t>Key </a:t>
            </a:r>
            <a:r>
              <a:rPr lang="en-CA" dirty="0" smtClean="0"/>
              <a:t>Features 2/2</a:t>
            </a:r>
            <a:endParaRPr lang="ru-RU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1656095"/>
            <a:ext cx="3131615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Accessibility features OCR</a:t>
            </a:r>
            <a:r>
              <a:rPr lang="en-CA" dirty="0"/>
              <a:t>, TTS, STT, font </a:t>
            </a:r>
            <a:r>
              <a:rPr lang="en-CA" dirty="0" smtClean="0"/>
              <a:t>size</a:t>
            </a:r>
            <a:endParaRPr lang="en-CA" dirty="0"/>
          </a:p>
          <a:p>
            <a:r>
              <a:rPr lang="en-CA" dirty="0" smtClean="0"/>
              <a:t>Social </a:t>
            </a:r>
            <a:r>
              <a:rPr lang="en-CA" dirty="0"/>
              <a:t>network </a:t>
            </a:r>
            <a:r>
              <a:rPr lang="en-CA" dirty="0" smtClean="0"/>
              <a:t>support</a:t>
            </a:r>
          </a:p>
          <a:p>
            <a:r>
              <a:rPr lang="en-CA" dirty="0"/>
              <a:t>Administration </a:t>
            </a:r>
            <a:r>
              <a:rPr lang="en-CA" dirty="0" smtClean="0"/>
              <a:t>panel:</a:t>
            </a:r>
            <a:endParaRPr lang="en-CA" dirty="0"/>
          </a:p>
        </p:txBody>
      </p:sp>
      <p:sp>
        <p:nvSpPr>
          <p:cNvPr id="6" name="TextBox 5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826" y="1376932"/>
            <a:ext cx="4485277" cy="504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0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81" y="1718526"/>
            <a:ext cx="6718348" cy="40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33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495"/>
          </a:xfrm>
        </p:spPr>
        <p:txBody>
          <a:bodyPr/>
          <a:lstStyle/>
          <a:p>
            <a:r>
              <a:rPr lang="en-US" dirty="0" smtClean="0"/>
              <a:t>High level design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77334" y="1656095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SaaS</a:t>
            </a:r>
          </a:p>
          <a:p>
            <a:r>
              <a:rPr lang="en-US" dirty="0"/>
              <a:t>Client-server</a:t>
            </a:r>
          </a:p>
          <a:p>
            <a:r>
              <a:rPr lang="en-US" dirty="0"/>
              <a:t>RESTful APIs</a:t>
            </a:r>
          </a:p>
          <a:p>
            <a:r>
              <a:rPr lang="en-US" dirty="0"/>
              <a:t>Third party cloud backup</a:t>
            </a:r>
            <a:endParaRPr lang="ru-R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599" y="699946"/>
            <a:ext cx="5143892" cy="5427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2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495"/>
          </a:xfrm>
        </p:spPr>
        <p:txBody>
          <a:bodyPr/>
          <a:lstStyle/>
          <a:p>
            <a:r>
              <a:rPr lang="en-US" dirty="0" smtClean="0"/>
              <a:t>Architecture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1124148" y="5726036"/>
            <a:ext cx="784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Ω</a:t>
            </a:r>
            <a:endParaRPr lang="ru-RU" sz="6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1656095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Development plan</a:t>
            </a:r>
            <a:endParaRPr lang="ru-RU" dirty="0"/>
          </a:p>
          <a:p>
            <a:r>
              <a:rPr lang="en-US" dirty="0"/>
              <a:t>Third party </a:t>
            </a:r>
            <a:r>
              <a:rPr lang="en-CA" dirty="0"/>
              <a:t>APIs used</a:t>
            </a:r>
          </a:p>
          <a:p>
            <a:pPr lvl="1"/>
            <a:r>
              <a:rPr lang="en-US" dirty="0"/>
              <a:t>Retrofit</a:t>
            </a:r>
          </a:p>
          <a:p>
            <a:pPr lvl="1"/>
            <a:r>
              <a:rPr lang="en-US" dirty="0" err="1"/>
              <a:t>ReactiveX</a:t>
            </a:r>
            <a:endParaRPr lang="en-US" dirty="0"/>
          </a:p>
          <a:p>
            <a:pPr lvl="1"/>
            <a:r>
              <a:rPr lang="en-US" dirty="0"/>
              <a:t>Room</a:t>
            </a:r>
          </a:p>
          <a:p>
            <a:pPr lvl="1"/>
            <a:r>
              <a:rPr lang="en-US" dirty="0"/>
              <a:t>Tesseract Tools</a:t>
            </a:r>
          </a:p>
          <a:p>
            <a:pPr lvl="1"/>
            <a:r>
              <a:rPr lang="en-US" dirty="0"/>
              <a:t>Transitions everywhere</a:t>
            </a:r>
          </a:p>
          <a:p>
            <a:pPr lvl="1"/>
            <a:r>
              <a:rPr lang="en-US" dirty="0" err="1"/>
              <a:t>Datatables</a:t>
            </a:r>
            <a:endParaRPr lang="ru-RU" dirty="0"/>
          </a:p>
          <a:p>
            <a:r>
              <a:rPr lang="en-CA" dirty="0"/>
              <a:t>Challenges</a:t>
            </a:r>
          </a:p>
          <a:p>
            <a:r>
              <a:rPr lang="en-CA" dirty="0"/>
              <a:t>User testing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4252445" y="1044917"/>
            <a:ext cx="5021557" cy="4127848"/>
            <a:chOff x="4252445" y="988162"/>
            <a:chExt cx="5021557" cy="412784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1321" y="1710863"/>
              <a:ext cx="1957503" cy="918177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1416" y="2154729"/>
              <a:ext cx="1563710" cy="94862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1972" y="988162"/>
              <a:ext cx="2353154" cy="73209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0770" y="4197833"/>
              <a:ext cx="2833232" cy="918177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2445" y="3089711"/>
              <a:ext cx="2928807" cy="7672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275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Custom 2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2A6043"/>
      </a:accent1>
      <a:accent2>
        <a:srgbClr val="004225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249</TotalTime>
  <Words>326</Words>
  <Application>Microsoft Office PowerPoint</Application>
  <PresentationFormat>Widescreen</PresentationFormat>
  <Paragraphs>76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Georgia</vt:lpstr>
      <vt:lpstr>Trebuchet MS</vt:lpstr>
      <vt:lpstr>Wingdings</vt:lpstr>
      <vt:lpstr>Wingdings 3</vt:lpstr>
      <vt:lpstr>Facet</vt:lpstr>
      <vt:lpstr>Olympia dictionary</vt:lpstr>
      <vt:lpstr>Problem statement</vt:lpstr>
      <vt:lpstr>Mission and Vision</vt:lpstr>
      <vt:lpstr>Introduction</vt:lpstr>
      <vt:lpstr>Key Features 1/2</vt:lpstr>
      <vt:lpstr>Key Features 2/2</vt:lpstr>
      <vt:lpstr>Competition</vt:lpstr>
      <vt:lpstr>High level design</vt:lpstr>
      <vt:lpstr>Architecture</vt:lpstr>
      <vt:lpstr>Future goals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Olympia dictionary</dc:title>
  <dc:creator>Пользователь Windows</dc:creator>
  <cp:lastModifiedBy>Пользователь Windows</cp:lastModifiedBy>
  <cp:revision>47</cp:revision>
  <dcterms:created xsi:type="dcterms:W3CDTF">2018-08-06T18:00:07Z</dcterms:created>
  <dcterms:modified xsi:type="dcterms:W3CDTF">2018-08-09T16:07:10Z</dcterms:modified>
</cp:coreProperties>
</file>

<file path=docProps/thumbnail.jpeg>
</file>